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3D80-0957-445E-BC10-4C4D3A3F2F1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FD33-C2A3-498E-936E-3AEBA10B53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sha\Desktop\Screensho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asha\Desktop\Screenshot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asha\Desktop\Screenshot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sha\Desktop\Screensho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asha\Desktop\Screensho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sha\Desktop\Screenshot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asha\Desktop\Screensho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asha\Desktop\Screenshot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14338"/>
            <a:ext cx="9144001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asha\Desktop\Screenshot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sha\Desktop\Screenshot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asha\Desktop\Screenshot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4338"/>
            <a:ext cx="9143999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Masha</cp:lastModifiedBy>
  <cp:revision>1</cp:revision>
  <dcterms:created xsi:type="dcterms:W3CDTF">2020-04-24T12:43:33Z</dcterms:created>
  <dcterms:modified xsi:type="dcterms:W3CDTF">2020-04-24T12:49:26Z</dcterms:modified>
</cp:coreProperties>
</file>